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711" r:id="rId2"/>
    <p:sldId id="712" r:id="rId3"/>
    <p:sldId id="713" r:id="rId4"/>
    <p:sldId id="714" r:id="rId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56" autoAdjust="0"/>
    <p:restoredTop sz="73364" autoAdjust="0"/>
  </p:normalViewPr>
  <p:slideViewPr>
    <p:cSldViewPr>
      <p:cViewPr varScale="1">
        <p:scale>
          <a:sx n="101" d="100"/>
          <a:sy n="101" d="100"/>
        </p:scale>
        <p:origin x="208" y="132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12/24/18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8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54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99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1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0332" y="402562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Gospels (Matthew, Mark, Luke, John) record the Life, Death and Resurrection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of Mark has no Christmas story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2452"/>
            <a:ext cx="8928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Christmas </a:t>
            </a:r>
            <a:r>
              <a:rPr lang="mr-IN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The celebration of the birth of our Lord and Saviour, Jesus Christ</a:t>
            </a:r>
            <a:endParaRPr lang="en-AU" sz="20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0332" y="1110448"/>
            <a:ext cx="91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came”, is not as important as 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76199" y="4991244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servanthood of Jesus, was for Him to leave His High and exalted position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for Him to be humiliated;  tortured;  killed on a cross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5207" y="1605114"/>
            <a:ext cx="691276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000" b="1" baseline="30000" dirty="0">
                <a:latin typeface="Comic Sans MS" charset="0"/>
                <a:ea typeface="Arial" charset="0"/>
              </a:rPr>
              <a:t>Mark </a:t>
            </a:r>
            <a:r>
              <a:rPr lang="en-AU" sz="2000" b="1" baseline="30000" dirty="0" smtClean="0">
                <a:latin typeface="Comic Sans MS" charset="0"/>
                <a:ea typeface="Arial" charset="0"/>
              </a:rPr>
              <a:t>10:</a:t>
            </a:r>
            <a:r>
              <a:rPr lang="en-AU" sz="2000" b="1" baseline="30000" dirty="0" smtClean="0">
                <a:latin typeface="Comic Sans MS" charset="0"/>
                <a:ea typeface="Arial" charset="0"/>
                <a:cs typeface="Times New Roman" charset="0"/>
              </a:rPr>
              <a:t>45</a:t>
            </a:r>
            <a:r>
              <a:rPr lang="en-AU" sz="2000" b="1" baseline="30000" dirty="0">
                <a:latin typeface="Comic Sans MS" charset="0"/>
                <a:ea typeface="Arial" charset="0"/>
                <a:cs typeface="Times New Roman" charset="0"/>
              </a:rPr>
              <a:t> </a:t>
            </a:r>
            <a:r>
              <a:rPr lang="en-AU" sz="2000" dirty="0">
                <a:solidFill>
                  <a:srgbClr val="FF0000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many.”</a:t>
            </a:r>
            <a:r>
              <a:rPr lang="en-GB" sz="2000" dirty="0"/>
              <a:t> </a:t>
            </a:r>
            <a:endParaRPr lang="en-AU" sz="2000" dirty="0"/>
          </a:p>
        </p:txBody>
      </p:sp>
      <p:sp>
        <p:nvSpPr>
          <p:cNvPr id="5" name="Rectangle 4"/>
          <p:cNvSpPr/>
          <p:nvPr/>
        </p:nvSpPr>
        <p:spPr>
          <a:xfrm>
            <a:off x="40766" y="2372257"/>
            <a:ext cx="9070553" cy="26189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Philippians </a:t>
            </a:r>
            <a:r>
              <a:rPr lang="en-US" sz="1600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2:</a:t>
            </a:r>
            <a:r>
              <a:rPr lang="en-US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b="1" baseline="3000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...... </a:t>
            </a:r>
            <a:r>
              <a:rPr lang="en-US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though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was in the form of God, did not count equality with God a thing to be grasped,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7 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emptied himself, by taking the form of a servant, being born in the likeness of men.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8 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being found in human form, he humbled himself by becoming obedient to the point of death, even death on a cross.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9 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Therefore God has highly exalted him and bestowed on him the name that is above every name,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10 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so that at the name of Jesus every knee should bow, in heaven and on earth and under the earth,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11 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every tongue confess that Jesus Christ is Lord, to the glory of God the Father. </a:t>
            </a:r>
            <a:endParaRPr lang="en-US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23" grpId="0"/>
      <p:bldP spid="25" grpId="0" uiExpand="1" build="p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3462" y="-6729"/>
            <a:ext cx="91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came”, is not as important as 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389" y="3779511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servanthood of Jesus, was for Him to leave His High and exalted position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for Him to be humiliated;  tortured;  killed on a cross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96583" y="393381"/>
            <a:ext cx="691276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000" b="1" baseline="30000" dirty="0">
                <a:latin typeface="Comic Sans MS" charset="0"/>
                <a:ea typeface="Arial" charset="0"/>
              </a:rPr>
              <a:t>Mark </a:t>
            </a:r>
            <a:r>
              <a:rPr lang="en-AU" sz="2000" b="1" baseline="30000" dirty="0" smtClean="0">
                <a:latin typeface="Comic Sans MS" charset="0"/>
                <a:ea typeface="Arial" charset="0"/>
              </a:rPr>
              <a:t>10:</a:t>
            </a:r>
            <a:r>
              <a:rPr lang="en-AU" sz="2000" b="1" baseline="30000" dirty="0" smtClean="0">
                <a:latin typeface="Comic Sans MS" charset="0"/>
                <a:ea typeface="Arial" charset="0"/>
                <a:cs typeface="Times New Roman" charset="0"/>
              </a:rPr>
              <a:t>45</a:t>
            </a:r>
            <a:r>
              <a:rPr lang="en-AU" sz="2000" b="1" baseline="30000" dirty="0">
                <a:latin typeface="Comic Sans MS" charset="0"/>
                <a:ea typeface="Arial" charset="0"/>
                <a:cs typeface="Times New Roman" charset="0"/>
              </a:rPr>
              <a:t> </a:t>
            </a:r>
            <a:r>
              <a:rPr lang="en-AU" sz="2000" dirty="0">
                <a:solidFill>
                  <a:srgbClr val="FF0000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many.”</a:t>
            </a:r>
            <a:r>
              <a:rPr lang="en-GB" sz="2000" dirty="0"/>
              <a:t> </a:t>
            </a:r>
            <a:endParaRPr lang="en-AU" sz="2000" dirty="0"/>
          </a:p>
        </p:txBody>
      </p:sp>
      <p:sp>
        <p:nvSpPr>
          <p:cNvPr id="5" name="Rectangle 4"/>
          <p:cNvSpPr/>
          <p:nvPr/>
        </p:nvSpPr>
        <p:spPr>
          <a:xfrm>
            <a:off x="92142" y="1160524"/>
            <a:ext cx="9070553" cy="26189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Philippians </a:t>
            </a:r>
            <a:r>
              <a:rPr lang="en-US" sz="1600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2:</a:t>
            </a:r>
            <a:r>
              <a:rPr lang="en-US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...... though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was in the form of God, did not count equality with God a thing to be grasped,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7 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emptied himself, by taking the form of a servant, being born in the likeness of men.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8 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being found in human form, he humbled himself by becoming obedient to the point of death, even death on a cross.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9 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Therefore God has highly exalted him and bestowed on him the name that is above every name,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10 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so that at the name of Jesus every knee should bow, in heaven and on earth and under the earth,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11 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every tongue confess that Jesus Christ is Lord, to the glory of God the Father. </a:t>
            </a:r>
            <a:endParaRPr lang="en-US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34" y="4381898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The price a nation pays to save their king (plebs highly taxed)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reversed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payed the price to save us (the plebs / nobodies)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3462" y="-6729"/>
            <a:ext cx="91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came”, is not as important as 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389" y="3779511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servanthood of Jesus, was for Him to leave His High and exalted position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for Him to be humiliated;  tortured;  killed on a cross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96583" y="393381"/>
            <a:ext cx="691276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000" b="1" baseline="30000" dirty="0">
                <a:latin typeface="Comic Sans MS" charset="0"/>
                <a:ea typeface="Arial" charset="0"/>
              </a:rPr>
              <a:t>Mark </a:t>
            </a:r>
            <a:r>
              <a:rPr lang="en-AU" sz="2000" b="1" baseline="30000" dirty="0" smtClean="0">
                <a:latin typeface="Comic Sans MS" charset="0"/>
                <a:ea typeface="Arial" charset="0"/>
              </a:rPr>
              <a:t>10:</a:t>
            </a:r>
            <a:r>
              <a:rPr lang="en-AU" sz="2000" b="1" baseline="30000" dirty="0" smtClean="0">
                <a:latin typeface="Comic Sans MS" charset="0"/>
                <a:ea typeface="Arial" charset="0"/>
                <a:cs typeface="Times New Roman" charset="0"/>
              </a:rPr>
              <a:t>45</a:t>
            </a:r>
            <a:r>
              <a:rPr lang="en-AU" sz="2000" b="1" baseline="30000" dirty="0">
                <a:latin typeface="Comic Sans MS" charset="0"/>
                <a:ea typeface="Arial" charset="0"/>
                <a:cs typeface="Times New Roman" charset="0"/>
              </a:rPr>
              <a:t> </a:t>
            </a:r>
            <a:r>
              <a:rPr lang="en-AU" sz="2000" dirty="0">
                <a:solidFill>
                  <a:srgbClr val="FF0000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many.”</a:t>
            </a:r>
            <a:r>
              <a:rPr lang="en-GB" sz="2000" dirty="0"/>
              <a:t> </a:t>
            </a:r>
            <a:endParaRPr lang="en-AU" sz="2000" dirty="0"/>
          </a:p>
        </p:txBody>
      </p:sp>
      <p:sp>
        <p:nvSpPr>
          <p:cNvPr id="5" name="Rectangle 4"/>
          <p:cNvSpPr/>
          <p:nvPr/>
        </p:nvSpPr>
        <p:spPr>
          <a:xfrm>
            <a:off x="92142" y="1160524"/>
            <a:ext cx="9070553" cy="26189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Philippians </a:t>
            </a:r>
            <a:r>
              <a:rPr lang="en-US" sz="1600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2:</a:t>
            </a:r>
            <a:r>
              <a:rPr lang="en-US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...... though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was in the form of God, did not count equality with God a thing to be grasped,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7 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emptied himself, by taking the form of a servant, being born in the likeness of men.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8 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being found in human form, he humbled himself by becoming obedient to the point of death, even death on a cross.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9 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Therefore God has highly exalted him and bestowed on him the name that is above every name,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10 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so that at the name of Jesus every knee should bow, in heaven and on earth and under the earth,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11 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and every tongue confess that Jesus Christ is Lord, to the glory of God the Father.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US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34" y="4381898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The price a nation pays to save their king (plebs highly taxed)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reversed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payed the price to save us (the plebs / nobodies)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3462" y="-6729"/>
            <a:ext cx="91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How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came”, is not as important as “</a:t>
            </a:r>
            <a:r>
              <a:rPr lang="en-AU" sz="20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</a:t>
            </a:r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came”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389" y="3779511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servanthood of Jesus, was for Him to leave His High and exalted position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for Him to be humiliated;  tortured;  killed on a cross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96583" y="393381"/>
            <a:ext cx="691276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000" b="1" baseline="30000" dirty="0">
                <a:latin typeface="Comic Sans MS" charset="0"/>
                <a:ea typeface="Arial" charset="0"/>
              </a:rPr>
              <a:t>Mark </a:t>
            </a:r>
            <a:r>
              <a:rPr lang="en-AU" sz="2000" b="1" baseline="30000" dirty="0" smtClean="0">
                <a:latin typeface="Comic Sans MS" charset="0"/>
                <a:ea typeface="Arial" charset="0"/>
              </a:rPr>
              <a:t>10:</a:t>
            </a:r>
            <a:r>
              <a:rPr lang="en-AU" sz="2000" b="1" baseline="30000" dirty="0" smtClean="0">
                <a:latin typeface="Comic Sans MS" charset="0"/>
                <a:ea typeface="Arial" charset="0"/>
                <a:cs typeface="Times New Roman" charset="0"/>
              </a:rPr>
              <a:t>45</a:t>
            </a:r>
            <a:r>
              <a:rPr lang="en-AU" sz="2000" b="1" baseline="30000" dirty="0">
                <a:latin typeface="Comic Sans MS" charset="0"/>
                <a:ea typeface="Arial" charset="0"/>
                <a:cs typeface="Times New Roman" charset="0"/>
              </a:rPr>
              <a:t> </a:t>
            </a:r>
            <a:r>
              <a:rPr lang="en-AU" sz="2000" dirty="0">
                <a:solidFill>
                  <a:srgbClr val="FF0000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many.”</a:t>
            </a:r>
            <a:r>
              <a:rPr lang="en-GB" sz="2000" dirty="0"/>
              <a:t> </a:t>
            </a:r>
            <a:endParaRPr lang="en-AU" sz="2000" dirty="0"/>
          </a:p>
        </p:txBody>
      </p:sp>
      <p:sp>
        <p:nvSpPr>
          <p:cNvPr id="5" name="Rectangle 4"/>
          <p:cNvSpPr/>
          <p:nvPr/>
        </p:nvSpPr>
        <p:spPr>
          <a:xfrm>
            <a:off x="92142" y="1160524"/>
            <a:ext cx="9070553" cy="2618987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Philippians </a:t>
            </a:r>
            <a:r>
              <a:rPr lang="en-US" sz="1600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2:</a:t>
            </a:r>
            <a:r>
              <a:rPr lang="en-US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US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...... though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 was in the form of God, did not count equality with God a thing to be grasped,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7 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emptied himself, by taking the form of a servant, being born in the likeness of men. </a:t>
            </a:r>
            <a:r>
              <a:rPr lang="en-US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8 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being found in human form, he humbled himself by becoming obedient to the point of death, even death on a cross.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9 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Therefore God has highly exalted him and bestowed on him the name that is above every name,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10 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so that at the name of Jesus every knee should bow, in heaven and on earth and under the earth, </a:t>
            </a:r>
            <a:r>
              <a:rPr lang="en-US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11 </a:t>
            </a:r>
            <a:r>
              <a:rPr lang="en-US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and every tongue confess that Jesus Christ is Lord, to the glory of God the Father. </a:t>
            </a:r>
            <a:endParaRPr lang="en-US" dirty="0">
              <a:solidFill>
                <a:srgbClr val="FFFF00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34" y="4381898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The price a nation pays to save their king (plebs highly taxed)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reversed kings ransom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Jesus payed the price to save us (the plebs / nobodies)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5006366"/>
            <a:ext cx="773690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manger, cross and tomb are now empty.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is servant no longer.  He is Lord to be worshipped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67081</TotalTime>
  <Words>363</Words>
  <Application>Microsoft Macintosh PowerPoint</Application>
  <PresentationFormat>On-screen Show (16:10)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1243</cp:revision>
  <cp:lastPrinted>2018-12-24T07:33:24Z</cp:lastPrinted>
  <dcterms:created xsi:type="dcterms:W3CDTF">2016-11-04T06:28:01Z</dcterms:created>
  <dcterms:modified xsi:type="dcterms:W3CDTF">2018-12-24T07:33:28Z</dcterms:modified>
</cp:coreProperties>
</file>